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</p:sldIdLst>
  <p:sldSz cx="3276000" cy="198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ard_frame_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276000" cy="198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22304"/>
            <a:ext cx="3276000" cy="74256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78" b="0" i="0">
                <a:solidFill>
                  <a:srgbClr val="DCB977"/>
                </a:solidFill>
                <a:latin typeface="Georgia"/>
                <a:ea typeface="Georgia"/>
                <a:cs typeface="Georgia"/>
              </a:rPr>
              <a:t>P R I V A T E   I N V I T A T I O N</a:t>
            </a:r>
          </a:p>
        </p:txBody>
      </p:sp>
      <p:sp>
        <p:nvSpPr>
          <p:cNvPr id="4" name="Rectangle 3"/>
          <p:cNvSpPr/>
          <p:nvPr/>
        </p:nvSpPr>
        <p:spPr>
          <a:xfrm>
            <a:off x="1223040" y="218400"/>
            <a:ext cx="327600" cy="4368"/>
          </a:xfrm>
          <a:prstGeom prst="rect">
            <a:avLst/>
          </a:prstGeom>
          <a:solidFill>
            <a:srgbClr val="C9A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725360" y="218400"/>
            <a:ext cx="327600" cy="4368"/>
          </a:xfrm>
          <a:prstGeom prst="rect">
            <a:avLst/>
          </a:prstGeom>
          <a:solidFill>
            <a:srgbClr val="C9A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Diamond 5"/>
          <p:cNvSpPr/>
          <p:nvPr/>
        </p:nvSpPr>
        <p:spPr>
          <a:xfrm>
            <a:off x="1623804" y="206388"/>
            <a:ext cx="28392" cy="28392"/>
          </a:xfrm>
          <a:prstGeom prst="diamond">
            <a:avLst/>
          </a:prstGeom>
          <a:solidFill>
            <a:srgbClr val="D8B2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0" y="270816"/>
            <a:ext cx="3276000" cy="253344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788" b="1" i="0">
                <a:solidFill>
                  <a:srgbClr val="FFFFFF"/>
                </a:solidFill>
                <a:latin typeface="游明朝"/>
                <a:ea typeface="游明朝"/>
                <a:cs typeface="游明朝"/>
              </a:rPr>
              <a:t>特別ご招待状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602784"/>
            <a:ext cx="3276000" cy="8736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515" b="0" i="0">
                <a:solidFill>
                  <a:srgbClr val="EADFC6"/>
                </a:solidFill>
                <a:latin typeface="游明朝"/>
                <a:ea typeface="游明朝"/>
                <a:cs typeface="游明朝"/>
              </a:rPr>
              <a:t>大切な方へ、お渡しください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5200" y="760032"/>
            <a:ext cx="491400" cy="96096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r"/>
            <a:r>
              <a:rPr sz="481" b="0" i="0">
                <a:solidFill>
                  <a:srgbClr val="D3C091"/>
                </a:solidFill>
                <a:latin typeface="游明朝"/>
                <a:ea typeface="游明朝"/>
                <a:cs typeface="游明朝"/>
              </a:rPr>
              <a:t>ご紹介者</a:t>
            </a:r>
          </a:p>
        </p:txBody>
      </p:sp>
      <p:sp>
        <p:nvSpPr>
          <p:cNvPr id="10" name="Rectangle 9"/>
          <p:cNvSpPr/>
          <p:nvPr/>
        </p:nvSpPr>
        <p:spPr>
          <a:xfrm>
            <a:off x="1190280" y="843024"/>
            <a:ext cx="917280" cy="4368"/>
          </a:xfrm>
          <a:prstGeom prst="rect">
            <a:avLst/>
          </a:prstGeom>
          <a:solidFill>
            <a:srgbClr val="8F7D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129400" y="760032"/>
            <a:ext cx="491400" cy="96096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l"/>
            <a:r>
              <a:rPr sz="481" b="0" i="0">
                <a:solidFill>
                  <a:srgbClr val="D3C091"/>
                </a:solidFill>
                <a:latin typeface="游明朝"/>
                <a:ea typeface="游明朝"/>
                <a:cs typeface="游明朝"/>
              </a:rPr>
              <a:t>様より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895440"/>
            <a:ext cx="3276000" cy="6552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43" b="0" i="0">
                <a:solidFill>
                  <a:srgbClr val="DCB977"/>
                </a:solidFill>
                <a:latin typeface="Georgia"/>
                <a:ea typeface="Georgia"/>
                <a:cs typeface="Georgia"/>
              </a:rPr>
              <a:t>E X C L U S I V E   O F F E 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40240" y="974064"/>
            <a:ext cx="2795520" cy="227136"/>
          </a:xfrm>
          <a:prstGeom prst="roundRect">
            <a:avLst>
              <a:gd name="adj" fmla="val 12000"/>
            </a:avLst>
          </a:prstGeom>
          <a:noFill/>
          <a:ln w="27940">
            <a:solidFill>
              <a:srgbClr val="E6C87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14496" y="974064"/>
            <a:ext cx="1223040" cy="227136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l"/>
            <a:r>
              <a:rPr sz="722" b="1" i="0">
                <a:solidFill>
                  <a:srgbClr val="FFFFFF"/>
                </a:solidFill>
                <a:latin typeface="游明朝"/>
                <a:ea typeface="游明朝"/>
                <a:cs typeface="游明朝"/>
              </a:rPr>
              <a:t>体験コース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25360" y="974064"/>
            <a:ext cx="327600" cy="227136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r"/>
            <a:r>
              <a:rPr sz="481" b="0" i="0" strike="sngStrike">
                <a:solidFill>
                  <a:srgbClr val="93A0B1"/>
                </a:solidFill>
                <a:latin typeface="游明朝"/>
                <a:ea typeface="游明朝"/>
                <a:cs typeface="游明朝"/>
              </a:rPr>
              <a:t>¥8,000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85720" y="974064"/>
            <a:ext cx="87360" cy="227136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447" b="0" i="0">
                <a:solidFill>
                  <a:srgbClr val="C9A24F"/>
                </a:solidFill>
                <a:latin typeface="Georgia"/>
                <a:ea typeface="Georgia"/>
                <a:cs typeface="Georgia"/>
              </a:rPr>
              <a:t>›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84000" y="974064"/>
            <a:ext cx="546000" cy="227136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r"/>
            <a:r>
              <a:rPr sz="963" b="1" i="0">
                <a:solidFill>
                  <a:srgbClr val="E6C877"/>
                </a:solidFill>
                <a:latin typeface="游明朝"/>
                <a:ea typeface="游明朝"/>
                <a:cs typeface="游明朝"/>
              </a:rPr>
              <a:t>無料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747472" y="1039584"/>
            <a:ext cx="218400" cy="96096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6E0A0"/>
              </a:gs>
              <a:gs pos="100000">
                <a:srgbClr val="C99E48"/>
              </a:gs>
            </a:gsLst>
            <a:lin scaled="0" ang="1620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378" b="1">
                <a:solidFill>
                  <a:srgbClr val="0E1B2E"/>
                </a:solidFill>
                <a:latin typeface="游明朝"/>
                <a:ea typeface="游明朝"/>
                <a:cs typeface="游明朝"/>
              </a:rPr>
              <a:t>特典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40240" y="1227408"/>
            <a:ext cx="2795520" cy="227136"/>
          </a:xfrm>
          <a:prstGeom prst="roundRect">
            <a:avLst>
              <a:gd name="adj" fmla="val 12000"/>
            </a:avLst>
          </a:prstGeom>
          <a:noFill/>
          <a:ln w="15240">
            <a:solidFill>
              <a:srgbClr val="4E4A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14496" y="1227408"/>
            <a:ext cx="1223040" cy="227136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l"/>
            <a:r>
              <a:rPr sz="722" b="1" i="0">
                <a:solidFill>
                  <a:srgbClr val="FFFFFF"/>
                </a:solidFill>
                <a:latin typeface="游明朝"/>
                <a:ea typeface="游明朝"/>
                <a:cs typeface="游明朝"/>
              </a:rPr>
              <a:t>スタンダード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725360" y="1227408"/>
            <a:ext cx="327600" cy="227136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r"/>
            <a:r>
              <a:rPr sz="481" b="0" i="0" strike="sngStrike">
                <a:solidFill>
                  <a:srgbClr val="93A0B1"/>
                </a:solidFill>
                <a:latin typeface="游明朝"/>
                <a:ea typeface="游明朝"/>
                <a:cs typeface="游明朝"/>
              </a:rPr>
              <a:t>¥12,000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85720" y="1227408"/>
            <a:ext cx="87360" cy="227136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447" b="0" i="0">
                <a:solidFill>
                  <a:srgbClr val="C9A24F"/>
                </a:solidFill>
                <a:latin typeface="Georgia"/>
                <a:ea typeface="Georgia"/>
                <a:cs typeface="Georgia"/>
              </a:rPr>
              <a:t>›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84000" y="1227408"/>
            <a:ext cx="546000" cy="227136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r"/>
            <a:r>
              <a:rPr sz="963" b="1" i="0">
                <a:solidFill>
                  <a:srgbClr val="E6C877"/>
                </a:solidFill>
                <a:latin typeface="游明朝"/>
                <a:ea typeface="游明朝"/>
                <a:cs typeface="游明朝"/>
              </a:rPr>
              <a:t>¥5,000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2747472" y="1292928"/>
            <a:ext cx="218400" cy="96096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6E0A0"/>
              </a:gs>
              <a:gs pos="100000">
                <a:srgbClr val="C99E48"/>
              </a:gs>
            </a:gsLst>
            <a:lin scaled="0" ang="1620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378" b="1">
                <a:solidFill>
                  <a:srgbClr val="0E1B2E"/>
                </a:solidFill>
                <a:latin typeface="游明朝"/>
                <a:ea typeface="游明朝"/>
                <a:cs typeface="游明朝"/>
              </a:rPr>
              <a:t>優待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240240" y="1480752"/>
            <a:ext cx="2795520" cy="227136"/>
          </a:xfrm>
          <a:prstGeom prst="roundRect">
            <a:avLst>
              <a:gd name="adj" fmla="val 12000"/>
            </a:avLst>
          </a:prstGeom>
          <a:noFill/>
          <a:ln w="15240">
            <a:solidFill>
              <a:srgbClr val="4E4A3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14496" y="1480752"/>
            <a:ext cx="1223040" cy="227136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l"/>
            <a:r>
              <a:rPr sz="722" b="1" i="0">
                <a:solidFill>
                  <a:srgbClr val="FFFFFF"/>
                </a:solidFill>
                <a:latin typeface="游明朝"/>
                <a:ea typeface="游明朝"/>
                <a:cs typeface="游明朝"/>
              </a:rPr>
              <a:t>プレミアム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725360" y="1480752"/>
            <a:ext cx="327600" cy="227136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r"/>
            <a:r>
              <a:rPr sz="481" b="0" i="0" strike="sngStrike">
                <a:solidFill>
                  <a:srgbClr val="93A0B1"/>
                </a:solidFill>
                <a:latin typeface="游明朝"/>
                <a:ea typeface="游明朝"/>
                <a:cs typeface="游明朝"/>
              </a:rPr>
              <a:t>¥18,000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85720" y="1480752"/>
            <a:ext cx="87360" cy="227136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447" b="0" i="0">
                <a:solidFill>
                  <a:srgbClr val="C9A24F"/>
                </a:solidFill>
                <a:latin typeface="Georgia"/>
                <a:ea typeface="Georgia"/>
                <a:cs typeface="Georgia"/>
              </a:rPr>
              <a:t>›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84000" y="1480752"/>
            <a:ext cx="546000" cy="227136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r"/>
            <a:r>
              <a:rPr sz="963" b="1" i="0">
                <a:solidFill>
                  <a:srgbClr val="E6C877"/>
                </a:solidFill>
                <a:latin typeface="游明朝"/>
                <a:ea typeface="游明朝"/>
                <a:cs typeface="游明朝"/>
              </a:rPr>
              <a:t>¥10,000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2747472" y="1546272"/>
            <a:ext cx="218400" cy="96096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6E0A0"/>
              </a:gs>
              <a:gs pos="100000">
                <a:srgbClr val="C99E48"/>
              </a:gs>
            </a:gsLst>
            <a:lin scaled="0" ang="1620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378" b="1">
                <a:solidFill>
                  <a:srgbClr val="0E1B2E"/>
                </a:solidFill>
                <a:latin typeface="游明朝"/>
                <a:ea typeface="游明朝"/>
                <a:cs typeface="游明朝"/>
              </a:rPr>
              <a:t>優待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1135680" y="1751568"/>
            <a:ext cx="327600" cy="96096"/>
          </a:xfrm>
          <a:prstGeom prst="roundRect">
            <a:avLst>
              <a:gd name="adj" fmla="val 30000"/>
            </a:avLst>
          </a:prstGeom>
          <a:gradFill rotWithShape="1">
            <a:gsLst>
              <a:gs pos="0">
                <a:srgbClr val="E6C877"/>
              </a:gs>
              <a:gs pos="100000">
                <a:srgbClr val="B98F3F"/>
              </a:gs>
            </a:gsLst>
            <a:lin scaled="0" ang="1620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378" b="1">
                <a:solidFill>
                  <a:srgbClr val="0E1B2E"/>
                </a:solidFill>
                <a:latin typeface="游明朝"/>
                <a:ea typeface="游明朝"/>
                <a:cs typeface="游明朝"/>
              </a:rPr>
              <a:t>有効期限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506960" y="1751568"/>
            <a:ext cx="786240" cy="96096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l"/>
            <a:r>
              <a:rPr sz="515" b="0" i="0">
                <a:solidFill>
                  <a:srgbClr val="EADFC6"/>
                </a:solidFill>
                <a:latin typeface="游明朝"/>
                <a:ea typeface="游明朝"/>
                <a:cs typeface="游明朝"/>
              </a:rPr>
              <a:t>2026 / 12 / 31 まで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ard_frame_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276000" cy="198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13568"/>
            <a:ext cx="3276000" cy="24024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238" b="1" i="0">
                <a:solidFill>
                  <a:srgbClr val="FFFFFF"/>
                </a:solidFill>
                <a:latin typeface="游明朝"/>
                <a:ea typeface="游明朝"/>
                <a:cs typeface="游明朝"/>
              </a:rPr>
              <a:t>○○整体院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345072"/>
            <a:ext cx="3276000" cy="96096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447" b="0" i="1">
                <a:solidFill>
                  <a:srgbClr val="C9A24F"/>
                </a:solidFill>
                <a:latin typeface="Georgia"/>
                <a:ea typeface="Georgia"/>
                <a:cs typeface="Georgia"/>
              </a:rPr>
              <a:t>—  TEST SEITAIIN  —</a:t>
            </a:r>
          </a:p>
        </p:txBody>
      </p:sp>
      <p:sp>
        <p:nvSpPr>
          <p:cNvPr id="5" name="Rectangle 4"/>
          <p:cNvSpPr/>
          <p:nvPr/>
        </p:nvSpPr>
        <p:spPr>
          <a:xfrm>
            <a:off x="1223040" y="454272"/>
            <a:ext cx="327600" cy="4368"/>
          </a:xfrm>
          <a:prstGeom prst="rect">
            <a:avLst/>
          </a:prstGeom>
          <a:solidFill>
            <a:srgbClr val="C9A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725360" y="454272"/>
            <a:ext cx="327600" cy="4368"/>
          </a:xfrm>
          <a:prstGeom prst="rect">
            <a:avLst/>
          </a:prstGeom>
          <a:solidFill>
            <a:srgbClr val="C9A2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Diamond 6"/>
          <p:cNvSpPr/>
          <p:nvPr/>
        </p:nvSpPr>
        <p:spPr>
          <a:xfrm>
            <a:off x="1623804" y="442260"/>
            <a:ext cx="28392" cy="28392"/>
          </a:xfrm>
          <a:prstGeom prst="diamond">
            <a:avLst/>
          </a:prstGeom>
          <a:solidFill>
            <a:srgbClr val="D8B2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240240" y="572208"/>
            <a:ext cx="1223040" cy="873600"/>
          </a:xfrm>
          <a:prstGeom prst="roundRect">
            <a:avLst>
              <a:gd name="adj" fmla="val 5000"/>
            </a:avLst>
          </a:prstGeom>
          <a:noFill/>
          <a:ln w="25400">
            <a:solidFill>
              <a:srgbClr val="8F7D47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Diamond 8"/>
          <p:cNvSpPr/>
          <p:nvPr/>
        </p:nvSpPr>
        <p:spPr>
          <a:xfrm>
            <a:off x="823368" y="1074528"/>
            <a:ext cx="56784" cy="56784"/>
          </a:xfrm>
          <a:prstGeom prst="diamond">
            <a:avLst/>
          </a:prstGeom>
          <a:solidFill>
            <a:srgbClr val="7A6A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40240" y="1214304"/>
            <a:ext cx="1223040" cy="96096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447" b="1" i="0">
                <a:solidFill>
                  <a:srgbClr val="C9B892"/>
                </a:solidFill>
                <a:latin typeface="游明朝"/>
                <a:ea typeface="游明朝"/>
                <a:cs typeface="游明朝"/>
              </a:rPr>
              <a:t>院長・スタッフ写真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0240" y="1314768"/>
            <a:ext cx="1223040" cy="6552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09" b="0" i="0">
                <a:solidFill>
                  <a:srgbClr val="8A97A8"/>
                </a:solidFill>
                <a:latin typeface="Georgia"/>
                <a:ea typeface="Georgia"/>
                <a:cs typeface="Georgia"/>
              </a:rPr>
              <a:t>STAFF PHOTO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572480" y="598416"/>
            <a:ext cx="122304" cy="122304"/>
          </a:xfrm>
          <a:prstGeom prst="roundRect">
            <a:avLst>
              <a:gd name="adj" fmla="val 22000"/>
            </a:avLst>
          </a:prstGeom>
          <a:gradFill rotWithShape="1">
            <a:gsLst>
              <a:gs pos="0">
                <a:srgbClr val="F6E0A0"/>
              </a:gs>
              <a:gs pos="100000">
                <a:srgbClr val="C99E48"/>
              </a:gs>
            </a:gsLst>
            <a:lin scaled="0" ang="1620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447" b="1">
                <a:solidFill>
                  <a:srgbClr val="0E1B2E"/>
                </a:solidFill>
                <a:latin typeface="游明朝"/>
                <a:ea typeface="游明朝"/>
                <a:cs typeface="游明朝"/>
              </a:rPr>
              <a:t>〒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47200" y="572208"/>
            <a:ext cx="1310400" cy="1747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464" b="0" i="0">
                <a:solidFill>
                  <a:srgbClr val="F2EAD6"/>
                </a:solidFill>
                <a:latin typeface="游ゴシック"/>
                <a:ea typeface="游ゴシック"/>
                <a:cs typeface="游ゴシック"/>
              </a:rPr>
              <a:t>000-0000 ○○県○○市○○ 1-2-3 ○○ビル1F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572480" y="856128"/>
            <a:ext cx="122304" cy="122304"/>
          </a:xfrm>
          <a:prstGeom prst="roundRect">
            <a:avLst>
              <a:gd name="adj" fmla="val 22000"/>
            </a:avLst>
          </a:prstGeom>
          <a:gradFill rotWithShape="1">
            <a:gsLst>
              <a:gs pos="0">
                <a:srgbClr val="F6E0A0"/>
              </a:gs>
              <a:gs pos="100000">
                <a:srgbClr val="C99E48"/>
              </a:gs>
            </a:gsLst>
            <a:lin scaled="0" ang="1620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412" b="1">
                <a:solidFill>
                  <a:srgbClr val="0E1B2E"/>
                </a:solidFill>
                <a:latin typeface="游明朝"/>
                <a:ea typeface="游明朝"/>
                <a:cs typeface="游明朝"/>
              </a:rPr>
              <a:t>TEL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47200" y="856128"/>
            <a:ext cx="1310400" cy="122304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l"/>
            <a:r>
              <a:rPr sz="687" b="1" i="0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000-0000-0000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572480" y="1061424"/>
            <a:ext cx="122304" cy="122304"/>
          </a:xfrm>
          <a:prstGeom prst="roundRect">
            <a:avLst>
              <a:gd name="adj" fmla="val 22000"/>
            </a:avLst>
          </a:prstGeom>
          <a:gradFill rotWithShape="1">
            <a:gsLst>
              <a:gs pos="0">
                <a:srgbClr val="F6E0A0"/>
              </a:gs>
              <a:gs pos="100000">
                <a:srgbClr val="C99E48"/>
              </a:gs>
            </a:gsLst>
            <a:lin scaled="0" ang="1620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447" b="1">
                <a:solidFill>
                  <a:srgbClr val="0E1B2E"/>
                </a:solidFill>
                <a:latin typeface="游明朝"/>
                <a:ea typeface="游明朝"/>
                <a:cs typeface="游明朝"/>
              </a:rPr>
              <a:t>時間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47200" y="1061424"/>
            <a:ext cx="1310400" cy="122304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l"/>
            <a:r>
              <a:rPr sz="464" b="0" i="0">
                <a:solidFill>
                  <a:srgbClr val="F2EAD6"/>
                </a:solidFill>
                <a:latin typeface="游ゴシック"/>
                <a:ea typeface="游ゴシック"/>
                <a:cs typeface="游ゴシック"/>
              </a:rPr>
              <a:t>10:00〜19:00（水曜定休）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572480" y="1266720"/>
            <a:ext cx="187824" cy="122304"/>
          </a:xfrm>
          <a:prstGeom prst="roundRect">
            <a:avLst>
              <a:gd name="adj" fmla="val 22000"/>
            </a:avLst>
          </a:prstGeom>
          <a:gradFill rotWithShape="1">
            <a:gsLst>
              <a:gs pos="0">
                <a:srgbClr val="F6E0A0"/>
              </a:gs>
              <a:gs pos="100000">
                <a:srgbClr val="C99E48"/>
              </a:gs>
            </a:gsLst>
            <a:lin scaled="0" ang="1620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378" b="1">
                <a:solidFill>
                  <a:srgbClr val="0E1B2E"/>
                </a:solidFill>
                <a:latin typeface="游明朝"/>
                <a:ea typeface="游明朝"/>
                <a:cs typeface="游明朝"/>
              </a:rPr>
              <a:t>LINE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790880" y="1266720"/>
            <a:ext cx="1223040" cy="122304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l"/>
            <a:r>
              <a:rPr sz="584" b="1" i="0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@000000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943760" y="1432704"/>
            <a:ext cx="323232" cy="323232"/>
          </a:xfrm>
          <a:prstGeom prst="roundRect">
            <a:avLst>
              <a:gd name="adj" fmla="val 8000"/>
            </a:avLst>
          </a:prstGeom>
          <a:noFill/>
          <a:ln w="25400">
            <a:solidFill>
              <a:srgbClr val="8F7D47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943760" y="1476384"/>
            <a:ext cx="323232" cy="117936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756" b="0" i="0">
                <a:solidFill>
                  <a:srgbClr val="C9A45A"/>
                </a:solidFill>
                <a:latin typeface="Georgia"/>
                <a:ea typeface="Georgia"/>
                <a:cs typeface="Georgia"/>
              </a:rPr>
              <a:t>QR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943760" y="1598688"/>
            <a:ext cx="323232" cy="52416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240" b="0" i="0">
                <a:solidFill>
                  <a:srgbClr val="C9B892"/>
                </a:solidFill>
                <a:latin typeface="游ゴシック"/>
                <a:ea typeface="游ゴシック"/>
                <a:cs typeface="游ゴシック"/>
              </a:rPr>
              <a:t>ここに配置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2424240" y="1432704"/>
            <a:ext cx="323232" cy="323232"/>
          </a:xfrm>
          <a:prstGeom prst="roundRect">
            <a:avLst>
              <a:gd name="adj" fmla="val 8000"/>
            </a:avLst>
          </a:prstGeom>
          <a:noFill/>
          <a:ln w="25400">
            <a:solidFill>
              <a:srgbClr val="8F7D47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424240" y="1476384"/>
            <a:ext cx="323232" cy="117936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756" b="0" i="0">
                <a:solidFill>
                  <a:srgbClr val="C9A45A"/>
                </a:solidFill>
                <a:latin typeface="Georgia"/>
                <a:ea typeface="Georgia"/>
                <a:cs typeface="Georgia"/>
              </a:rPr>
              <a:t>QR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424240" y="1598688"/>
            <a:ext cx="323232" cy="52416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240" b="0" i="0">
                <a:solidFill>
                  <a:srgbClr val="C9B892"/>
                </a:solidFill>
                <a:latin typeface="游ゴシック"/>
                <a:ea typeface="游ゴシック"/>
                <a:cs typeface="游ゴシック"/>
              </a:rPr>
              <a:t>ここに配置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1886976" y="1773408"/>
            <a:ext cx="131040" cy="65520"/>
          </a:xfrm>
          <a:prstGeom prst="roundRect">
            <a:avLst>
              <a:gd name="adj" fmla="val 40000"/>
            </a:avLst>
          </a:prstGeom>
          <a:solidFill>
            <a:srgbClr val="06C7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57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LINE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031120" y="1766856"/>
            <a:ext cx="349440" cy="78624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l"/>
            <a:r>
              <a:rPr sz="326" b="0" i="0">
                <a:solidFill>
                  <a:srgbClr val="F2EAD6"/>
                </a:solidFill>
                <a:latin typeface="游ゴシック"/>
                <a:ea typeface="游ゴシック"/>
                <a:cs typeface="游ゴシック"/>
              </a:rPr>
              <a:t>友だち追加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2367456" y="1773408"/>
            <a:ext cx="104832" cy="65520"/>
          </a:xfrm>
          <a:prstGeom prst="roundRect">
            <a:avLst>
              <a:gd name="adj" fmla="val 40000"/>
            </a:avLst>
          </a:prstGeom>
          <a:gradFill rotWithShape="1">
            <a:gsLst>
              <a:gs pos="0">
                <a:srgbClr val="F6E0A0"/>
              </a:gs>
              <a:gs pos="100000">
                <a:srgbClr val="C99E48"/>
              </a:gs>
            </a:gsLst>
            <a:lin scaled="0" ang="1620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257" b="1">
                <a:solidFill>
                  <a:srgbClr val="0E1B2E"/>
                </a:solidFill>
                <a:latin typeface="游ゴシック"/>
                <a:ea typeface="游ゴシック"/>
                <a:cs typeface="游ゴシック"/>
              </a:rPr>
              <a:t>HP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489760" y="1766856"/>
            <a:ext cx="393120" cy="78624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l"/>
            <a:r>
              <a:rPr sz="326" b="0" i="0">
                <a:solidFill>
                  <a:srgbClr val="F2EAD6"/>
                </a:solidFill>
                <a:latin typeface="游ゴシック"/>
                <a:ea typeface="游ゴシック"/>
                <a:cs typeface="游ゴシック"/>
              </a:rPr>
              <a:t>ホームページ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40240" y="1528800"/>
            <a:ext cx="1223040" cy="96096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447" b="0" i="0">
                <a:solidFill>
                  <a:srgbClr val="EADFC6"/>
                </a:solidFill>
                <a:latin typeface="游明朝"/>
                <a:ea typeface="游明朝"/>
                <a:cs typeface="游明朝"/>
              </a:rPr>
              <a:t>ご予約は LINE ・ お電話にて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40240" y="1655472"/>
            <a:ext cx="1223040" cy="6552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26" b="0" i="0">
                <a:solidFill>
                  <a:srgbClr val="8A97A8"/>
                </a:solidFill>
                <a:latin typeface="游ゴシック"/>
                <a:ea typeface="游ゴシック"/>
                <a:cs typeface="游ゴシック"/>
              </a:rPr>
              <a:t>※ 他の割引との併用はできません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